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3" r:id="rId5"/>
    <p:sldId id="260" r:id="rId6"/>
    <p:sldId id="264" r:id="rId7"/>
    <p:sldId id="261" r:id="rId8"/>
    <p:sldId id="265" r:id="rId9"/>
    <p:sldId id="262" r:id="rId10"/>
    <p:sldId id="269" r:id="rId11"/>
    <p:sldId id="266" r:id="rId12"/>
    <p:sldId id="270" r:id="rId13"/>
    <p:sldId id="267" r:id="rId14"/>
    <p:sldId id="271" r:id="rId15"/>
    <p:sldId id="268" r:id="rId16"/>
  </p:sldIdLst>
  <p:sldSz cx="9144000" cy="6858000" type="screen4x3"/>
  <p:notesSz cx="9939338" cy="143684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0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57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77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08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38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4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526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666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63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0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452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FBC62-36DB-4619-8A24-57EE1AC74CE2}" type="datetimeFigureOut">
              <a:rPr kumimoji="1" lang="ja-JP" altLang="en-US" smtClean="0"/>
              <a:t>2018/3/13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B341-8BA4-447B-AC3C-8A38A3FDB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721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有珠山噴火避難に係る外国人案内用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プラカード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洞爺湖町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500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189973" y="4233177"/>
            <a:ext cx="70897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怪我をしている人や気分の悪い方は申し出てください。</a:t>
            </a:r>
            <a:endParaRPr lang="ja-JP" altLang="ja-JP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3504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6000" b="1" dirty="0"/>
              <a:t>Please inform us if you are injured or feeling sick.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6600" b="1" dirty="0" smtClean="0"/>
              <a:t>如有负伤以及身体不舒服的人，请告诉我们。</a:t>
            </a:r>
            <a:endParaRPr lang="ja-JP" altLang="ja-JP" sz="66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800" b="1" dirty="0"/>
              <a:t>부상을 하거나 몸이 불편하신 분은 알려 주십시오</a:t>
            </a:r>
            <a:r>
              <a:rPr lang="en-US" altLang="ko-KR" sz="4800" b="1" dirty="0"/>
              <a:t>. </a:t>
            </a:r>
            <a:endParaRPr lang="ja-JP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514167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982418" y="4785035"/>
            <a:ext cx="73500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4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避難者カードに記入して下さい。</a:t>
            </a:r>
            <a:endParaRPr lang="ja-JP" altLang="en-US" sz="4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7197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altLang="ja-JP" sz="8000" b="1" dirty="0"/>
              <a:t>Please fill in the evacuee card.</a:t>
            </a:r>
            <a:endParaRPr lang="ja-JP" altLang="ja-JP" sz="8000" b="1" dirty="0"/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7200" b="1" dirty="0" smtClean="0"/>
              <a:t>请填写避难者登录卡。</a:t>
            </a:r>
            <a:endParaRPr lang="ja-JP" altLang="ja-JP" sz="72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800" b="1" dirty="0"/>
              <a:t>피난자 카드를 기입해 주십시오</a:t>
            </a:r>
            <a:r>
              <a:rPr lang="en-US" altLang="ko-KR" sz="4800" b="1" dirty="0"/>
              <a:t>. </a:t>
            </a:r>
            <a:endParaRPr lang="ja-JP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398022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102290" y="4684114"/>
            <a:ext cx="72275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避難所でこのあとの移動</a:t>
            </a:r>
            <a:r>
              <a:rPr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帰国等</a:t>
            </a:r>
            <a:r>
              <a:rPr lang="en-US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について指示を受けて下さい。</a:t>
            </a:r>
            <a:endParaRPr lang="ja-JP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42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3123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altLang="ja-JP" sz="4400" b="1" dirty="0"/>
              <a:t>Please receive instructions on the subsequent movements </a:t>
            </a:r>
            <a:r>
              <a:rPr lang="en-US" altLang="ja-JP" sz="4400" b="1" dirty="0" smtClean="0"/>
              <a:t> </a:t>
            </a:r>
            <a:r>
              <a:rPr lang="en-US" altLang="ja-JP" sz="4400" b="1" dirty="0"/>
              <a:t>such as return to home country at the evacuation center.</a:t>
            </a:r>
            <a:endParaRPr lang="ja-JP" altLang="ja-JP" sz="4400" b="1" dirty="0"/>
          </a:p>
        </p:txBody>
      </p:sp>
      <p:sp>
        <p:nvSpPr>
          <p:cNvPr id="6" name="角丸四角形 5"/>
          <p:cNvSpPr/>
          <p:nvPr/>
        </p:nvSpPr>
        <p:spPr>
          <a:xfrm>
            <a:off x="168275" y="2547681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4800" b="1" dirty="0" smtClean="0"/>
              <a:t>请在在避难所，就此后的移动（回国等）接受指示。</a:t>
            </a:r>
            <a:endParaRPr lang="ja-JP" altLang="ja-JP" sz="48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400" b="1" dirty="0"/>
              <a:t>피난소에서 그 다음의 이동</a:t>
            </a:r>
            <a:r>
              <a:rPr lang="en-US" altLang="ko-KR" sz="4400" b="1" dirty="0"/>
              <a:t>(</a:t>
            </a:r>
            <a:r>
              <a:rPr lang="ko-KR" altLang="en-US" sz="4400" b="1" dirty="0"/>
              <a:t>귀국 등</a:t>
            </a:r>
            <a:r>
              <a:rPr lang="en-US" altLang="ko-KR" sz="4400" b="1" dirty="0"/>
              <a:t>)</a:t>
            </a:r>
            <a:r>
              <a:rPr lang="ko-KR" altLang="en-US" sz="4400" b="1" dirty="0"/>
              <a:t>에 관한 지시를 받으십시오</a:t>
            </a:r>
            <a:r>
              <a:rPr lang="en-US" altLang="ko-KR" sz="4400" b="1" dirty="0"/>
              <a:t>.</a:t>
            </a:r>
            <a:endParaRPr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36800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87217" y="4403583"/>
            <a:ext cx="7142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有珠山噴火の可能性が高まっています。職員の指示に従って下さい。</a:t>
            </a:r>
            <a:endParaRPr lang="ja-JP" altLang="en-US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6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 dirty="0"/>
              <a:t>The possibility of Mt. </a:t>
            </a:r>
            <a:r>
              <a:rPr lang="en-US" altLang="ja-JP" sz="4400" b="1" dirty="0" err="1" smtClean="0"/>
              <a:t>Usu</a:t>
            </a:r>
            <a:r>
              <a:rPr lang="en-US" altLang="ja-JP" sz="4400" b="1" dirty="0" smtClean="0"/>
              <a:t> </a:t>
            </a:r>
            <a:r>
              <a:rPr lang="en-US" altLang="ja-JP" sz="4400" b="1" dirty="0"/>
              <a:t>volcano eruption is increasing. Please follow the instructions of the staff.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4800" b="1" dirty="0" smtClean="0"/>
              <a:t>有珠山喷火的可能性正在提高。请听从工作人员的指示。</a:t>
            </a:r>
            <a:endParaRPr lang="ja-JP" altLang="ja-JP" sz="48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59835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600" dirty="0"/>
              <a:t>·</a:t>
            </a:r>
            <a:r>
              <a:rPr lang="ko-KR" altLang="en-US" sz="3600" b="1" dirty="0"/>
              <a:t>우스산 분화 가능성이 높아지고 있습니다</a:t>
            </a:r>
            <a:r>
              <a:rPr lang="en-US" altLang="ko-KR" sz="3600" b="1" dirty="0"/>
              <a:t>. </a:t>
            </a:r>
            <a:r>
              <a:rPr lang="ko-KR" altLang="en-US" sz="3600" b="1" dirty="0"/>
              <a:t>직원의 지시에 따라 주십시오</a:t>
            </a:r>
            <a:r>
              <a:rPr lang="en-US" altLang="ko-KR" sz="3600" b="1" dirty="0"/>
              <a:t>. </a:t>
            </a:r>
            <a:endParaRPr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5952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762000" y="4295807"/>
            <a:ext cx="8020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ここは一時避難場所です</a:t>
            </a:r>
            <a:r>
              <a:rPr lang="ja-JP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3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ここ</a:t>
            </a:r>
            <a:r>
              <a:rPr lang="ja-JP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からバス（車）で避難所に移動します。</a:t>
            </a:r>
            <a:endParaRPr lang="ja-JP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163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400" b="1"/>
              <a:t>This is a temporary evacuation place. We will move to an evacuation center by bus (car) from here.</a:t>
            </a:r>
            <a:endParaRPr lang="en-US" altLang="ja-JP" sz="4400" b="1" dirty="0"/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4800" b="1" dirty="0" smtClean="0"/>
              <a:t>这里是临时避难所。从这里乘坐巴士前往避难所。</a:t>
            </a:r>
            <a:endParaRPr lang="ja-JP" altLang="ja-JP" sz="48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3600" b="1" dirty="0"/>
              <a:t>여기는 일시 피난장소입니다</a:t>
            </a:r>
            <a:r>
              <a:rPr lang="en-US" altLang="ko-KR" sz="3600" b="1" dirty="0"/>
              <a:t>. </a:t>
            </a:r>
            <a:r>
              <a:rPr lang="ko-KR" altLang="en-US" sz="3600" b="1" dirty="0"/>
              <a:t>여기에서 대피소까지 버스</a:t>
            </a:r>
            <a:r>
              <a:rPr lang="en-US" altLang="ko-KR" sz="3600" b="1" dirty="0"/>
              <a:t>(</a:t>
            </a:r>
            <a:r>
              <a:rPr lang="ko-KR" altLang="en-US" sz="3600" b="1" dirty="0"/>
              <a:t>차</a:t>
            </a:r>
            <a:r>
              <a:rPr lang="en-US" altLang="ko-KR" sz="3600" b="1" dirty="0"/>
              <a:t>)</a:t>
            </a:r>
            <a:r>
              <a:rPr lang="ko-KR" altLang="en-US" sz="3600" b="1" dirty="0"/>
              <a:t>로 이동하겠습니다</a:t>
            </a:r>
            <a:r>
              <a:rPr lang="en-US" altLang="ko-KR" sz="3600" b="1" dirty="0"/>
              <a:t>. </a:t>
            </a:r>
            <a:endParaRPr lang="ja-JP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1817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757240" y="4764465"/>
            <a:ext cx="54713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3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一列に並んでお待ちください。</a:t>
            </a:r>
            <a:endParaRPr lang="ja-JP" altLang="ja-JP" sz="3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5589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8000" b="1" dirty="0"/>
              <a:t>Please wait in a line.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9600" b="1" dirty="0" smtClean="0"/>
              <a:t>请排成一队列。</a:t>
            </a:r>
            <a:endParaRPr lang="ja-JP" altLang="ja-JP" sz="96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7200" b="1" dirty="0"/>
              <a:t>한 줄로 서서 기다려 주십시오</a:t>
            </a:r>
            <a:r>
              <a:rPr lang="en-US" altLang="ko-KR" sz="7200" b="1" dirty="0"/>
              <a:t>. </a:t>
            </a:r>
            <a:endParaRPr lang="ja-JP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99353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124465" y="4500500"/>
            <a:ext cx="70070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sz="4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貴重品以外は持たないで下さい。</a:t>
            </a:r>
            <a:endParaRPr lang="ja-JP" altLang="ja-JP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5455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68275" y="109538"/>
            <a:ext cx="8824913" cy="21304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6000" b="1" dirty="0"/>
              <a:t>Please do not hold anything except valuables.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8275" y="2424113"/>
            <a:ext cx="8824913" cy="20891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zh-CN" altLang="en-US" sz="6600" b="1" dirty="0" smtClean="0"/>
              <a:t>请务必只携带贵重物品。</a:t>
            </a:r>
            <a:endParaRPr lang="ja-JP" altLang="ja-JP" sz="6600" b="1" dirty="0"/>
          </a:p>
        </p:txBody>
      </p:sp>
      <p:sp>
        <p:nvSpPr>
          <p:cNvPr id="7" name="角丸四角形 6"/>
          <p:cNvSpPr/>
          <p:nvPr/>
        </p:nvSpPr>
        <p:spPr>
          <a:xfrm>
            <a:off x="168275" y="4697413"/>
            <a:ext cx="8824913" cy="207327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7200" b="1" dirty="0"/>
              <a:t>귀중품 외는 가지고 가지 말아 주십시오</a:t>
            </a:r>
            <a:r>
              <a:rPr lang="en-US" altLang="ko-KR" sz="7200" b="1" dirty="0"/>
              <a:t>. </a:t>
            </a:r>
            <a:endParaRPr lang="ja-JP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383530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</TotalTime>
  <Words>323</Words>
  <Application>Microsoft Office PowerPoint</Application>
  <PresentationFormat>画面に合わせる (4:3)</PresentationFormat>
  <Paragraphs>31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맑은 고딕</vt:lpstr>
      <vt:lpstr>Meiryo UI</vt:lpstr>
      <vt:lpstr>ＭＳ Ｐゴシック</vt:lpstr>
      <vt:lpstr>宋体</vt:lpstr>
      <vt:lpstr>Arial</vt:lpstr>
      <vt:lpstr>Calibri</vt:lpstr>
      <vt:lpstr>Calibri Light</vt:lpstr>
      <vt:lpstr>Office テーマ</vt:lpstr>
      <vt:lpstr>有珠山噴火避難に係る外国人案内用プラカード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有珠山噴火避難に係る外国人案内用プラカード（案）</dc:title>
  <dc:creator>live06</dc:creator>
  <cp:lastModifiedBy>live06</cp:lastModifiedBy>
  <cp:revision>18</cp:revision>
  <cp:lastPrinted>2017-09-29T07:13:41Z</cp:lastPrinted>
  <dcterms:created xsi:type="dcterms:W3CDTF">2017-09-27T04:57:02Z</dcterms:created>
  <dcterms:modified xsi:type="dcterms:W3CDTF">2018-03-13T05:20:11Z</dcterms:modified>
</cp:coreProperties>
</file>