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0" r:id="rId4"/>
    <p:sldId id="288" r:id="rId5"/>
    <p:sldId id="281" r:id="rId6"/>
    <p:sldId id="289" r:id="rId7"/>
    <p:sldId id="282" r:id="rId8"/>
    <p:sldId id="290" r:id="rId9"/>
    <p:sldId id="283" r:id="rId10"/>
    <p:sldId id="295" r:id="rId11"/>
    <p:sldId id="294" r:id="rId12"/>
    <p:sldId id="296" r:id="rId13"/>
    <p:sldId id="293" r:id="rId14"/>
    <p:sldId id="297" r:id="rId15"/>
    <p:sldId id="292" r:id="rId16"/>
    <p:sldId id="299" r:id="rId17"/>
    <p:sldId id="300" r:id="rId18"/>
    <p:sldId id="306" r:id="rId19"/>
    <p:sldId id="305" r:id="rId20"/>
    <p:sldId id="307" r:id="rId21"/>
    <p:sldId id="304" r:id="rId22"/>
    <p:sldId id="308" r:id="rId23"/>
    <p:sldId id="303" r:id="rId24"/>
    <p:sldId id="309" r:id="rId25"/>
    <p:sldId id="302" r:id="rId26"/>
    <p:sldId id="310" r:id="rId27"/>
    <p:sldId id="301" r:id="rId28"/>
    <p:sldId id="315" r:id="rId29"/>
    <p:sldId id="311" r:id="rId30"/>
    <p:sldId id="316" r:id="rId31"/>
    <p:sldId id="314" r:id="rId32"/>
    <p:sldId id="317" r:id="rId33"/>
    <p:sldId id="313" r:id="rId34"/>
    <p:sldId id="319" r:id="rId35"/>
    <p:sldId id="320" r:id="rId36"/>
  </p:sldIdLst>
  <p:sldSz cx="9144000" cy="6858000" type="screen4x3"/>
  <p:notesSz cx="9939338" cy="143684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2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83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70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89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46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57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00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42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53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52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29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94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FF4C7-FC6F-4385-9162-9F85AD301DDD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1D4E4-FE7F-4C68-A897-15CA6FF65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03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災害用定型文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846137"/>
          </a:xfrm>
        </p:spPr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地下商業施設用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0720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971413" y="5018524"/>
            <a:ext cx="54989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/>
              <a:t>落ちてくる物、倒れてくる物に気を付けてください。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590332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7447" y="142613"/>
            <a:ext cx="8900718" cy="21224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5400" b="1" dirty="0">
                <a:latin typeface="+mn-ea"/>
              </a:rPr>
              <a:t>Watch out for falling objects. </a:t>
            </a:r>
            <a:endParaRPr lang="ja-JP" altLang="en-US" sz="5400" b="1" dirty="0">
              <a:latin typeface="+mn-e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17446" y="4626529"/>
            <a:ext cx="8900717" cy="211821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낙하물</a:t>
            </a:r>
            <a:r>
              <a:rPr lang="en-US" altLang="ko-KR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ko-KR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넘어져오는 물건에 조심해 주십시오</a:t>
            </a:r>
            <a:r>
              <a:rPr lang="en-US" altLang="ko-KR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endParaRPr lang="ja-JP" altLang="en-US" sz="6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7446" y="2424419"/>
            <a:ext cx="8900718" cy="20427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充分注意周边的坠落，坍塌物。</a:t>
            </a:r>
            <a:endParaRPr lang="ja-JP" altLang="en-US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85890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717108" y="4797259"/>
            <a:ext cx="52709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怪我をされた方はいませんか</a:t>
            </a:r>
          </a:p>
        </p:txBody>
      </p:sp>
    </p:spTree>
    <p:extLst>
      <p:ext uri="{BB962C8B-B14F-4D97-AF65-F5344CB8AC3E}">
        <p14:creationId xmlns:p14="http://schemas.microsoft.com/office/powerpoint/2010/main" val="44175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51002" y="176170"/>
            <a:ext cx="8833606" cy="20846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7200" b="1" dirty="0">
                <a:latin typeface="+mn-ea"/>
              </a:rPr>
              <a:t>Is anyone got injured?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51003" y="4723002"/>
            <a:ext cx="8833605" cy="195374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부상자 있습니까</a:t>
            </a:r>
            <a:r>
              <a:rPr lang="en-US" altLang="ko-KR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51002" y="2449585"/>
            <a:ext cx="8833606" cy="208466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有人受伤吗？</a:t>
            </a:r>
          </a:p>
        </p:txBody>
      </p:sp>
    </p:spTree>
    <p:extLst>
      <p:ext uri="{BB962C8B-B14F-4D97-AF65-F5344CB8AC3E}">
        <p14:creationId xmlns:p14="http://schemas.microsoft.com/office/powerpoint/2010/main" val="1257103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967076" y="5229117"/>
            <a:ext cx="51812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被害状況を調査します。</a:t>
            </a:r>
          </a:p>
        </p:txBody>
      </p:sp>
    </p:spTree>
    <p:extLst>
      <p:ext uri="{BB962C8B-B14F-4D97-AF65-F5344CB8AC3E}">
        <p14:creationId xmlns:p14="http://schemas.microsoft.com/office/powerpoint/2010/main" val="3002904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7446" y="159392"/>
            <a:ext cx="8892329" cy="20478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6600" b="1" dirty="0">
                <a:latin typeface="+mn-ea"/>
              </a:rPr>
              <a:t>We will investigate the damage situation.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17446" y="4664280"/>
            <a:ext cx="8892329" cy="20292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피해 상황을 조사하겠습니다</a:t>
            </a:r>
            <a:r>
              <a:rPr lang="en-US" altLang="ko-KR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17447" y="2332140"/>
            <a:ext cx="8892328" cy="21517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600" dirty="0">
                <a:latin typeface="KaiTi" panose="02010609060101010101" pitchFamily="49" charset="-122"/>
                <a:ea typeface="KaiTi" panose="02010609060101010101" pitchFamily="49" charset="-122"/>
              </a:rPr>
              <a:t>我们会调查受灾情况。</a:t>
            </a:r>
          </a:p>
        </p:txBody>
      </p:sp>
    </p:spTree>
    <p:extLst>
      <p:ext uri="{BB962C8B-B14F-4D97-AF65-F5344CB8AC3E}">
        <p14:creationId xmlns:p14="http://schemas.microsoft.com/office/powerpoint/2010/main" val="646406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962025" y="4271904"/>
            <a:ext cx="75611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只今大きな地震が発生しました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ガス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緊急遮断弁は閉止しております。</a:t>
            </a:r>
          </a:p>
        </p:txBody>
      </p:sp>
    </p:spTree>
    <p:extLst>
      <p:ext uri="{BB962C8B-B14F-4D97-AF65-F5344CB8AC3E}">
        <p14:creationId xmlns:p14="http://schemas.microsoft.com/office/powerpoint/2010/main" val="4126349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96471" y="201336"/>
            <a:ext cx="8951052" cy="211822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4400" b="1" dirty="0">
                <a:latin typeface="+mn-ea"/>
              </a:rPr>
              <a:t>A strong earthquake has just occurred</a:t>
            </a:r>
            <a:r>
              <a:rPr lang="en-US" altLang="ja-JP" sz="4400" b="1" dirty="0" smtClean="0">
                <a:latin typeface="+mn-ea"/>
              </a:rPr>
              <a:t>. Gas </a:t>
            </a:r>
            <a:r>
              <a:rPr lang="en-US" altLang="ja-JP" sz="4400" b="1" dirty="0">
                <a:latin typeface="+mn-ea"/>
              </a:rPr>
              <a:t>emergency shutoff valves are closed.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96470" y="4689447"/>
            <a:ext cx="8951053" cy="20292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지금 큰 지진이 발생하였습니다</a:t>
            </a:r>
            <a:r>
              <a:rPr lang="en-US" altLang="ko-KR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ko-KR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가스 긴급 차단 밸브는 잠겨 있습니다</a:t>
            </a:r>
            <a:r>
              <a:rPr lang="en-US" altLang="ko-KR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96470" y="2491531"/>
            <a:ext cx="8951053" cy="2025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现在发生了强烈地震。请马上关紧煤气紧急截止阀。</a:t>
            </a:r>
          </a:p>
        </p:txBody>
      </p:sp>
    </p:spTree>
    <p:extLst>
      <p:ext uri="{BB962C8B-B14F-4D97-AF65-F5344CB8AC3E}">
        <p14:creationId xmlns:p14="http://schemas.microsoft.com/office/powerpoint/2010/main" val="3769954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61974" y="4765107"/>
            <a:ext cx="81629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落下物などによる事故防止のため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身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の回りのもので頭などを保護してください。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355773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7446" y="218115"/>
            <a:ext cx="8900718" cy="21182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4400" b="1" dirty="0">
                <a:latin typeface="+mn-ea"/>
              </a:rPr>
              <a:t>To protect injuries due to falling objects, please protect your head with items around you.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17447" y="4681057"/>
            <a:ext cx="8900717" cy="201246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낙하물등으로 의한 사고 방지를 위하여 주위물건으로 머리등을 보호해 주십시오</a:t>
            </a:r>
            <a:r>
              <a:rPr lang="en-US" altLang="ko-KR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17446" y="2491530"/>
            <a:ext cx="8900718" cy="20343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为了防止坠落物等导致的事故发生，请使用随身物品保护头部。</a:t>
            </a:r>
          </a:p>
        </p:txBody>
      </p:sp>
    </p:spTree>
    <p:extLst>
      <p:ext uri="{BB962C8B-B14F-4D97-AF65-F5344CB8AC3E}">
        <p14:creationId xmlns:p14="http://schemas.microsoft.com/office/powerpoint/2010/main" val="4007931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472755" y="4429111"/>
            <a:ext cx="81457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只今、緊急地震速報を受信しました。大きな揺れに備えて冷静に行動をお願います。</a:t>
            </a:r>
          </a:p>
        </p:txBody>
      </p:sp>
    </p:spTree>
    <p:extLst>
      <p:ext uri="{BB962C8B-B14F-4D97-AF65-F5344CB8AC3E}">
        <p14:creationId xmlns:p14="http://schemas.microsoft.com/office/powerpoint/2010/main" val="3030583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830249" y="4846026"/>
            <a:ext cx="75249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まもなく、皆さんを安全な場所に誘導します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落ち着いて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係員の指示に従ってください。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854571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3248" y="126727"/>
            <a:ext cx="8917496" cy="20124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4000" b="1" dirty="0">
                <a:latin typeface="+mn-ea"/>
              </a:rPr>
              <a:t>We will guide you to safety area shortly. Please stay calm and follow the instructions of the staff. 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13248" y="4605556"/>
            <a:ext cx="8917497" cy="21215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곧 여러분을 안전한 장소로 유도하겠습니다</a:t>
            </a:r>
            <a:r>
              <a:rPr lang="en-US" altLang="ko-KR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ko-KR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침착하게 관계자의 지시에 따라 주십시오</a:t>
            </a:r>
            <a:r>
              <a:rPr lang="en-US" altLang="ko-KR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13248" y="2290195"/>
            <a:ext cx="8917497" cy="21685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我们将马上引导大家到安全的场所。请保持冷静，服从负责人员的指示。</a:t>
            </a:r>
          </a:p>
        </p:txBody>
      </p:sp>
    </p:spTree>
    <p:extLst>
      <p:ext uri="{BB962C8B-B14F-4D97-AF65-F5344CB8AC3E}">
        <p14:creationId xmlns:p14="http://schemas.microsoft.com/office/powerpoint/2010/main" val="4063201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23900" y="4494132"/>
            <a:ext cx="77819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これから皆さんを安全な場所に誘導します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係員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の指示に従って避難誘導旗の方に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列で集まってください。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879294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21637" y="591424"/>
            <a:ext cx="8900719" cy="182041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>
                <a:latin typeface="+mn-ea"/>
              </a:rPr>
              <a:t>We </a:t>
            </a:r>
            <a:r>
              <a:rPr lang="en-US" altLang="ja-JP" sz="3200" b="1" dirty="0" smtClean="0">
                <a:latin typeface="+mn-ea"/>
              </a:rPr>
              <a:t>will </a:t>
            </a:r>
            <a:r>
              <a:rPr lang="en-US" altLang="ja-JP" sz="3200" b="1" dirty="0">
                <a:latin typeface="+mn-ea"/>
              </a:rPr>
              <a:t>guide in safe place shortly</a:t>
            </a:r>
            <a:r>
              <a:rPr lang="en-US" altLang="ja-JP" sz="3200" b="1" dirty="0" smtClean="0">
                <a:latin typeface="+mn-ea"/>
              </a:rPr>
              <a:t>. Please </a:t>
            </a:r>
            <a:r>
              <a:rPr lang="en-US" altLang="ja-JP" sz="3200" b="1" dirty="0">
                <a:latin typeface="+mn-ea"/>
              </a:rPr>
              <a:t>follow the instructions of the staff and make 4 rows in front of  an evacuation guidance flag.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21637" y="4773336"/>
            <a:ext cx="8900719" cy="197052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지금부터 여러분을 안전한 장소로 유도하겠습니다</a:t>
            </a:r>
            <a:r>
              <a:rPr lang="en-US" altLang="ko-KR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ko-KR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관계자의 지시에 따라 피난 유도기쪽으로 </a:t>
            </a:r>
            <a:r>
              <a:rPr lang="en-US" altLang="ko-KR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ko-KR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줄로 모여 주십시오</a:t>
            </a:r>
            <a:r>
              <a:rPr lang="en-US" altLang="ko-KR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21637" y="2579615"/>
            <a:ext cx="8900719" cy="20259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现在引导大家到安全的场所。请听从负责人员的指示，在避难诱导旗下排成</a:t>
            </a:r>
            <a:r>
              <a:rPr lang="en-US" altLang="zh-CN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列队。</a:t>
            </a:r>
          </a:p>
        </p:txBody>
      </p:sp>
    </p:spTree>
    <p:extLst>
      <p:ext uri="{BB962C8B-B14F-4D97-AF65-F5344CB8AC3E}">
        <p14:creationId xmlns:p14="http://schemas.microsoft.com/office/powerpoint/2010/main" val="3334887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03047" y="4988114"/>
            <a:ext cx="79359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警察官から大通公園の安全が確認されました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これから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大通公園に避難します。</a:t>
            </a:r>
          </a:p>
        </p:txBody>
      </p:sp>
    </p:spTree>
    <p:extLst>
      <p:ext uri="{BB962C8B-B14F-4D97-AF65-F5344CB8AC3E}">
        <p14:creationId xmlns:p14="http://schemas.microsoft.com/office/powerpoint/2010/main" val="3496975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09057" y="109058"/>
            <a:ext cx="8909107" cy="20981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4400" b="1" dirty="0">
                <a:latin typeface="+mn-ea"/>
              </a:rPr>
              <a:t>Police confirmed the safety of the </a:t>
            </a:r>
            <a:r>
              <a:rPr lang="en-US" altLang="ja-JP" sz="4400" b="1" dirty="0" err="1">
                <a:latin typeface="+mn-ea"/>
              </a:rPr>
              <a:t>Odori</a:t>
            </a:r>
            <a:r>
              <a:rPr lang="en-US" altLang="ja-JP" sz="4400" b="1" dirty="0">
                <a:latin typeface="+mn-ea"/>
              </a:rPr>
              <a:t> park. We will evacuate to </a:t>
            </a:r>
            <a:r>
              <a:rPr lang="en-US" altLang="ja-JP" sz="4400" b="1" dirty="0" err="1">
                <a:latin typeface="+mn-ea"/>
              </a:rPr>
              <a:t>Odori</a:t>
            </a:r>
            <a:r>
              <a:rPr lang="en-US" altLang="ja-JP" sz="4400" b="1" dirty="0">
                <a:latin typeface="+mn-ea"/>
              </a:rPr>
              <a:t> Park from now. 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09057" y="4664280"/>
            <a:ext cx="8909107" cy="20124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경찰관으로부터 오도리 공원의 안전이 확인되었습니다</a:t>
            </a:r>
            <a:r>
              <a:rPr lang="en-US" altLang="ko-KR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ko-KR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지금부터 오도리 공원으로 피난하겠습니다</a:t>
            </a:r>
            <a:r>
              <a:rPr lang="en-US" altLang="ko-KR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9057" y="2390862"/>
            <a:ext cx="8909107" cy="205110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警察已经确认了大通公园的安全</a:t>
            </a:r>
            <a:r>
              <a:rPr lang="zh-CN" altLang="en-US" sz="4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4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4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现在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引导大家到大通公园避难。</a:t>
            </a:r>
          </a:p>
        </p:txBody>
      </p:sp>
    </p:spTree>
    <p:extLst>
      <p:ext uri="{BB962C8B-B14F-4D97-AF65-F5344CB8AC3E}">
        <p14:creationId xmlns:p14="http://schemas.microsoft.com/office/powerpoint/2010/main" val="3337615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87227" y="4603188"/>
            <a:ext cx="79443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避難時は前の人から離れないように注意してください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皆さん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の協力をお願いします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避難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開始します。</a:t>
            </a:r>
          </a:p>
        </p:txBody>
      </p:sp>
    </p:spTree>
    <p:extLst>
      <p:ext uri="{BB962C8B-B14F-4D97-AF65-F5344CB8AC3E}">
        <p14:creationId xmlns:p14="http://schemas.microsoft.com/office/powerpoint/2010/main" val="691867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34221" y="192947"/>
            <a:ext cx="8875551" cy="212660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600" b="1" dirty="0">
                <a:latin typeface="+mn-ea"/>
              </a:rPr>
              <a:t>When evacuating, please keep close to the person in front of you. Please cooperate. We will start evacuating now.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34221" y="4731391"/>
            <a:ext cx="8875551" cy="200407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피난시 앞 사람과 떨어지지 않도록 주의해 주십시오</a:t>
            </a:r>
            <a:r>
              <a:rPr lang="en-US" altLang="ko-KR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ko-KR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여러분의 협력을 부탁드립니다</a:t>
            </a:r>
            <a:r>
              <a:rPr lang="en-US" altLang="ko-KR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ko-KR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피난 시작하겠습니다</a:t>
            </a:r>
            <a:r>
              <a:rPr lang="en-US" altLang="ko-KR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34221" y="2516697"/>
            <a:ext cx="8875551" cy="20175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请不要掉队。协助避难</a:t>
            </a:r>
            <a:r>
              <a:rPr lang="zh-CN" altLang="en-US" sz="6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6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6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现在</a:t>
            </a: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开始避难。</a:t>
            </a:r>
          </a:p>
        </p:txBody>
      </p:sp>
    </p:spTree>
    <p:extLst>
      <p:ext uri="{BB962C8B-B14F-4D97-AF65-F5344CB8AC3E}">
        <p14:creationId xmlns:p14="http://schemas.microsoft.com/office/powerpoint/2010/main" val="23236644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674660" y="5227020"/>
            <a:ext cx="5182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怪我をした方はいませんか。</a:t>
            </a:r>
          </a:p>
        </p:txBody>
      </p:sp>
    </p:spTree>
    <p:extLst>
      <p:ext uri="{BB962C8B-B14F-4D97-AF65-F5344CB8AC3E}">
        <p14:creationId xmlns:p14="http://schemas.microsoft.com/office/powerpoint/2010/main" val="4284854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34225" y="209725"/>
            <a:ext cx="8900718" cy="206788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6600" b="1" dirty="0">
                <a:latin typeface="+mn-ea"/>
              </a:rPr>
              <a:t>Is anyone got injured?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34224" y="4689446"/>
            <a:ext cx="8900719" cy="197052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0" dirty="0"/>
              <a:t>부상자 있습니까</a:t>
            </a:r>
            <a:r>
              <a:rPr lang="en-US" altLang="ko-KR" sz="8000" dirty="0"/>
              <a:t>?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34225" y="2457974"/>
            <a:ext cx="8900718" cy="205110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8000" dirty="0"/>
              <a:t>有受伤的人员吗？</a:t>
            </a:r>
          </a:p>
        </p:txBody>
      </p:sp>
    </p:spTree>
    <p:extLst>
      <p:ext uri="{BB962C8B-B14F-4D97-AF65-F5344CB8AC3E}">
        <p14:creationId xmlns:p14="http://schemas.microsoft.com/office/powerpoint/2010/main" val="66201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76837" y="160283"/>
            <a:ext cx="8548381" cy="20124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4000" b="1" dirty="0">
                <a:latin typeface="+mn-ea"/>
              </a:rPr>
              <a:t>An earthquake early warning is accepted just </a:t>
            </a:r>
            <a:r>
              <a:rPr lang="en-US" altLang="ja-JP" sz="4000" b="1" dirty="0" smtClean="0">
                <a:latin typeface="+mn-ea"/>
              </a:rPr>
              <a:t>now.</a:t>
            </a:r>
            <a:r>
              <a:rPr lang="en-US" altLang="ja-JP" sz="4000" b="1" dirty="0">
                <a:latin typeface="+mn-ea"/>
              </a:rPr>
              <a:t> </a:t>
            </a:r>
            <a:r>
              <a:rPr lang="en-US" altLang="ja-JP" sz="4000" b="1" dirty="0" smtClean="0">
                <a:latin typeface="+mn-ea"/>
              </a:rPr>
              <a:t>Please </a:t>
            </a:r>
            <a:r>
              <a:rPr lang="en-US" altLang="ja-JP" sz="4000" b="1" dirty="0">
                <a:latin typeface="+mn-ea"/>
              </a:rPr>
              <a:t>stay calm and prepare for strong tremors.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76838" y="4596275"/>
            <a:ext cx="8548380" cy="207297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방금　긴급 지진 속보를 수신하였습니다</a:t>
            </a:r>
            <a:r>
              <a:rPr lang="en-US" altLang="ko-KR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ko-KR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큰 흔들림에 대비해 침착하게 행동해 주십시오</a:t>
            </a:r>
            <a:r>
              <a:rPr lang="en-US" altLang="ko-KR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endParaRPr lang="ja-JP" alt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76837" y="2344723"/>
            <a:ext cx="8548381" cy="205949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现在收到紧急地震速报。请保持冷静，应对强烈地震带来的摇动。</a:t>
            </a:r>
          </a:p>
        </p:txBody>
      </p:sp>
    </p:spTree>
    <p:extLst>
      <p:ext uri="{BB962C8B-B14F-4D97-AF65-F5344CB8AC3E}">
        <p14:creationId xmlns:p14="http://schemas.microsoft.com/office/powerpoint/2010/main" val="19678696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681992" y="5036875"/>
            <a:ext cx="60023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間もなく救護班が来ます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落ち着いて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待っていてください。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0487241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25835" y="415257"/>
            <a:ext cx="8841996" cy="182041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4400" b="1" dirty="0">
                <a:latin typeface="+mn-ea"/>
              </a:rPr>
              <a:t>A rescue team will arrive soon. Stay calm and wait for a while.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25835" y="4723002"/>
            <a:ext cx="8841996" cy="198729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곧 구호반이 옵니다</a:t>
            </a:r>
            <a:r>
              <a:rPr lang="en-US" altLang="ko-KR" sz="4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r>
              <a:rPr lang="ko-KR" altLang="en-US" sz="4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진정하시고  </a:t>
            </a:r>
            <a:r>
              <a:rPr lang="ko-KR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기다려 주십시오</a:t>
            </a:r>
            <a:r>
              <a:rPr lang="en-US" altLang="ko-KR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25835" y="2441197"/>
            <a:ext cx="8841996" cy="20762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救护人员马上到</a:t>
            </a:r>
            <a:r>
              <a:rPr lang="zh-CN" altLang="en-US" sz="5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5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5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请</a:t>
            </a: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保持冷静，耐心等待。</a:t>
            </a:r>
          </a:p>
        </p:txBody>
      </p:sp>
    </p:spTree>
    <p:extLst>
      <p:ext uri="{BB962C8B-B14F-4D97-AF65-F5344CB8AC3E}">
        <p14:creationId xmlns:p14="http://schemas.microsoft.com/office/powerpoint/2010/main" val="2682867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242493" y="5142431"/>
            <a:ext cx="48077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重傷者あり、担架搬送。</a:t>
            </a:r>
          </a:p>
        </p:txBody>
      </p:sp>
    </p:spTree>
    <p:extLst>
      <p:ext uri="{BB962C8B-B14F-4D97-AF65-F5344CB8AC3E}">
        <p14:creationId xmlns:p14="http://schemas.microsoft.com/office/powerpoint/2010/main" val="506507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7447" y="184558"/>
            <a:ext cx="8942662" cy="212660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4000" b="1" dirty="0">
                <a:latin typeface="+mn-ea"/>
              </a:rPr>
              <a:t>There are serious injuries. </a:t>
            </a:r>
            <a:endParaRPr lang="en-US" altLang="ja-JP" sz="4000" b="1" dirty="0" smtClean="0">
              <a:latin typeface="+mn-ea"/>
            </a:endParaRPr>
          </a:p>
          <a:p>
            <a:r>
              <a:rPr lang="en-US" altLang="ja-JP" sz="4000" b="1" dirty="0" smtClean="0">
                <a:latin typeface="+mn-ea"/>
              </a:rPr>
              <a:t>We </a:t>
            </a:r>
            <a:r>
              <a:rPr lang="en-US" altLang="ja-JP" sz="4000" b="1" dirty="0">
                <a:latin typeface="+mn-ea"/>
              </a:rPr>
              <a:t>will carry the person on a stretcher</a:t>
            </a:r>
            <a:r>
              <a:rPr lang="en-US" altLang="ja-JP" sz="4000" b="1" dirty="0" smtClean="0">
                <a:latin typeface="+mn-ea"/>
              </a:rPr>
              <a:t>.</a:t>
            </a:r>
            <a:endParaRPr lang="en-US" altLang="ja-JP" sz="4000" b="1" dirty="0">
              <a:latin typeface="+mn-e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17446" y="4723002"/>
            <a:ext cx="8942664" cy="200407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중상자가 있습니다</a:t>
            </a:r>
            <a:r>
              <a:rPr lang="en-US" altLang="ko-KR" sz="4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r>
              <a:rPr lang="ko-KR" altLang="en-US" sz="4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들것으로 </a:t>
            </a:r>
            <a:r>
              <a:rPr lang="ko-KR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반송하겠습니다</a:t>
            </a:r>
            <a:r>
              <a:rPr lang="en-US" altLang="ko-KR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17446" y="2499919"/>
            <a:ext cx="8942663" cy="20343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有重伤人员，担架搬送。</a:t>
            </a:r>
          </a:p>
        </p:txBody>
      </p:sp>
    </p:spTree>
    <p:extLst>
      <p:ext uri="{BB962C8B-B14F-4D97-AF65-F5344CB8AC3E}">
        <p14:creationId xmlns:p14="http://schemas.microsoft.com/office/powerpoint/2010/main" val="30665649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238250" y="4993358"/>
            <a:ext cx="6483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お客様は、落ち着いて係員の指示に従い行動して下さい。</a:t>
            </a:r>
          </a:p>
        </p:txBody>
      </p:sp>
    </p:spTree>
    <p:extLst>
      <p:ext uri="{BB962C8B-B14F-4D97-AF65-F5344CB8AC3E}">
        <p14:creationId xmlns:p14="http://schemas.microsoft.com/office/powerpoint/2010/main" val="28086473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92279" y="151002"/>
            <a:ext cx="8934275" cy="21182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5400" b="1" dirty="0">
                <a:latin typeface="+mn-ea"/>
              </a:rPr>
              <a:t>Please stay calm and follow the instructions of the staff.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92279" y="4681058"/>
            <a:ext cx="8934275" cy="20711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고객여러분은  침착하게 관계자의 지시에 따라 행동해 주십시오</a:t>
            </a:r>
            <a:r>
              <a:rPr lang="en-US" altLang="ko-KR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92279" y="2449586"/>
            <a:ext cx="8934275" cy="20511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各位顾客请听从负责人的指示行动。</a:t>
            </a:r>
          </a:p>
        </p:txBody>
      </p:sp>
    </p:spTree>
    <p:extLst>
      <p:ext uri="{BB962C8B-B14F-4D97-AF65-F5344CB8AC3E}">
        <p14:creationId xmlns:p14="http://schemas.microsoft.com/office/powerpoint/2010/main" val="2914681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14350" y="4335433"/>
            <a:ext cx="82486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大きな地震が来ます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落ちて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くる物、倒れてくる物に注意して下さい。</a:t>
            </a:r>
          </a:p>
        </p:txBody>
      </p:sp>
    </p:spTree>
    <p:extLst>
      <p:ext uri="{BB962C8B-B14F-4D97-AF65-F5344CB8AC3E}">
        <p14:creationId xmlns:p14="http://schemas.microsoft.com/office/powerpoint/2010/main" val="568500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01336" y="135117"/>
            <a:ext cx="8766495" cy="211313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4800" b="1" dirty="0">
                <a:latin typeface="+mn-ea"/>
              </a:rPr>
              <a:t>Strong shaking is expected soon. Watch out for falling objects.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01335" y="4605557"/>
            <a:ext cx="8766496" cy="20711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강한 지진이 옵니다</a:t>
            </a:r>
            <a:r>
              <a:rPr lang="en-US" altLang="ko-KR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ko-KR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낙하물</a:t>
            </a:r>
            <a:r>
              <a:rPr lang="en-US" altLang="ko-KR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ko-KR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넘어져오는 물건에 주의해 주십시오</a:t>
            </a:r>
            <a:r>
              <a:rPr lang="en-US" altLang="ko-KR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01337" y="2378279"/>
            <a:ext cx="8766494" cy="203433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强烈地震即将来临。请充分留意周边的坠落，坍塌物。</a:t>
            </a:r>
          </a:p>
        </p:txBody>
      </p:sp>
    </p:spTree>
    <p:extLst>
      <p:ext uri="{BB962C8B-B14F-4D97-AF65-F5344CB8AC3E}">
        <p14:creationId xmlns:p14="http://schemas.microsoft.com/office/powerpoint/2010/main" val="2470663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13064" y="4825578"/>
            <a:ext cx="755848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大きな地震が来ます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姿勢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を低くして頭を保護して下さい。</a:t>
            </a:r>
          </a:p>
        </p:txBody>
      </p:sp>
    </p:spTree>
    <p:extLst>
      <p:ext uri="{BB962C8B-B14F-4D97-AF65-F5344CB8AC3E}">
        <p14:creationId xmlns:p14="http://schemas.microsoft.com/office/powerpoint/2010/main" val="2311108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7445" y="192948"/>
            <a:ext cx="8892329" cy="21601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4400" b="1" dirty="0">
                <a:latin typeface="+mn-ea"/>
              </a:rPr>
              <a:t>Strong shaking is expected soon</a:t>
            </a:r>
            <a:r>
              <a:rPr lang="en-US" altLang="ja-JP" sz="4400" b="1" dirty="0" smtClean="0">
                <a:latin typeface="+mn-ea"/>
              </a:rPr>
              <a:t>. Keep </a:t>
            </a:r>
            <a:r>
              <a:rPr lang="en-US" altLang="ja-JP" sz="4400" b="1" dirty="0">
                <a:latin typeface="+mn-ea"/>
              </a:rPr>
              <a:t>your </a:t>
            </a:r>
            <a:r>
              <a:rPr lang="en-US" altLang="ja-JP" sz="4400" b="1" dirty="0" err="1">
                <a:latin typeface="+mn-ea"/>
              </a:rPr>
              <a:t>prosture</a:t>
            </a:r>
            <a:r>
              <a:rPr lang="en-US" altLang="ja-JP" sz="4400" b="1" dirty="0">
                <a:latin typeface="+mn-ea"/>
              </a:rPr>
              <a:t> lower and protect your </a:t>
            </a:r>
            <a:r>
              <a:rPr lang="en-US" altLang="ja-JP" sz="4400" b="1" dirty="0" smtClean="0">
                <a:latin typeface="+mn-ea"/>
              </a:rPr>
              <a:t>head.</a:t>
            </a:r>
            <a:endParaRPr lang="en-US" altLang="ja-JP" sz="4400" b="1" dirty="0">
              <a:latin typeface="+mn-e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17446" y="4714614"/>
            <a:ext cx="8892329" cy="19872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강한 지진이 옵니다</a:t>
            </a:r>
            <a:r>
              <a:rPr lang="en-US" altLang="ko-KR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ko-KR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자세를 낮추고 머리를 보호해 주십시오</a:t>
            </a:r>
            <a:r>
              <a:rPr lang="en-US" altLang="ko-KR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17446" y="2541864"/>
            <a:ext cx="8892328" cy="198399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强烈地震即将来临。请弯腰保护头部。</a:t>
            </a:r>
          </a:p>
        </p:txBody>
      </p:sp>
    </p:spTree>
    <p:extLst>
      <p:ext uri="{BB962C8B-B14F-4D97-AF65-F5344CB8AC3E}">
        <p14:creationId xmlns:p14="http://schemas.microsoft.com/office/powerpoint/2010/main" val="244694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85850" y="4925721"/>
            <a:ext cx="66865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落ち着いてください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場から動かないでください。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20020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21637" y="151894"/>
            <a:ext cx="8900719" cy="20175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8000" b="1" dirty="0">
                <a:latin typeface="+mn-ea"/>
              </a:rPr>
              <a:t>Be calm. Stay there. </a:t>
            </a:r>
            <a:endParaRPr lang="ja-JP" altLang="en-US" sz="8000" b="1" dirty="0">
              <a:latin typeface="+mn-e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21637" y="4604664"/>
            <a:ext cx="8900719" cy="205530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진정하세요</a:t>
            </a:r>
            <a:r>
              <a:rPr lang="en-US" altLang="ko-KR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ko-KR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그 자리에서 움직이지 마세요</a:t>
            </a:r>
            <a:r>
              <a:rPr lang="en-US" altLang="ko-KR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endParaRPr lang="ja-JP" altLang="en-US" sz="6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21637" y="2378279"/>
            <a:ext cx="8900719" cy="20175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请保持冷静。原地不动。</a:t>
            </a:r>
            <a:endParaRPr lang="ja-JP" altLang="en-US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2814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</TotalTime>
  <Words>841</Words>
  <Application>Microsoft Office PowerPoint</Application>
  <PresentationFormat>画面に合わせる (4:3)</PresentationFormat>
  <Paragraphs>87</Paragraphs>
  <Slides>35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4" baseType="lpstr">
      <vt:lpstr>KaiTi</vt:lpstr>
      <vt:lpstr>맑은 고딕</vt:lpstr>
      <vt:lpstr>Meiryo UI</vt:lpstr>
      <vt:lpstr>ＭＳ Ｐゴシック</vt:lpstr>
      <vt:lpstr>宋体</vt:lpstr>
      <vt:lpstr>Arial</vt:lpstr>
      <vt:lpstr>Calibri</vt:lpstr>
      <vt:lpstr>Calibri Light</vt:lpstr>
      <vt:lpstr>Office テーマ</vt:lpstr>
      <vt:lpstr>災害用定型文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災害用定型文</dc:title>
  <dc:creator>live06</dc:creator>
  <cp:lastModifiedBy>live06</cp:lastModifiedBy>
  <cp:revision>51</cp:revision>
  <cp:lastPrinted>2017-10-04T02:49:36Z</cp:lastPrinted>
  <dcterms:created xsi:type="dcterms:W3CDTF">2017-09-06T08:54:52Z</dcterms:created>
  <dcterms:modified xsi:type="dcterms:W3CDTF">2018-03-13T05:34:26Z</dcterms:modified>
</cp:coreProperties>
</file>